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C23F4F-D932-406F-BA35-28E78FF2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EEB0E550-2DCA-428F-A4F8-FD2D59170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444E181-78FB-4717-A716-6C47A585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FCB4B67-6FF9-4B00-AE2C-A3E29C1D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4A46916-42A8-4117-8877-A9F95A99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70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23AF17-D1A3-4FEC-AFAC-6D19E400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D6F11136-070D-4077-97D6-79B8ADE36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94E94F3-C3BF-44EA-B366-BF025C82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C0D3C2E-4651-4DC8-8CF5-26BA2BAA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251B95F-95B7-42E8-9726-5822FB3C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755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B5EDB478-F1B0-4B71-BAFA-50FEC8149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9E62C56-ED2C-48FC-899C-78ED60C14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1A159E8-DF69-480A-8A7F-325CD1C0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13D5555-693B-4C90-8795-8892763F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F63FBBD-7719-4CAC-A864-542DF5E5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118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A6B1AC8-2918-497E-BAD3-E4D6374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900FB6C-3B09-408E-B7C5-90DA75D2D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B9CF7872-1F6B-433A-8767-DF6EC3F9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E1F03D57-CD36-48DC-B270-98DB98A6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14E5144-A712-49A7-894C-0DBD5843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8976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90BC7B-6277-45B3-8AA7-0DEA2BB1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D866E769-70B6-45B0-B574-076A78228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F4BB612-2091-4F78-A111-054AEC01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0087EE9-B757-42AB-A076-EA334B64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AF74A4E-086A-4311-862A-E458EE7D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9885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65B86A-B1A1-4FFC-8AF7-6EFE6935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2632AE5-7F83-4D61-BA85-C428D1A3F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EA61F85B-834E-4AC9-802F-36ED71BA9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BE81FC67-9F62-4D3F-9159-9177BF99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2B1E3BF-EB7F-4B16-8644-585EC730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A2D35972-9657-4334-806C-6066691B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733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BBF12F-F742-48A2-87AF-2BC8C9E2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DE6E6CB7-32AB-45C8-8EF9-AEA0D6029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EED2987-1EFE-4B95-8457-2F03ABFF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57925198-4209-4027-9606-999192325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86A20F09-368F-4683-B8AA-B67BCB625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EB7F66E0-3B7F-4CD9-AAFF-1C0054DC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60D59035-3F68-4379-AC7E-A3E25BCD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597CD611-AB60-41ED-9721-9E23716B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8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333F67A-3DE8-4F44-9E14-1DC5AF4F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72F0879A-780B-4F71-B695-AACAD3719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22B4BCC5-C2ED-4F7F-AAA2-06D6C794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7F2702E-5924-48F8-821E-1C49E0C6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621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9F630FA0-8136-4C3B-90CC-5F840F7D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AF02CBAD-3306-4FF2-B91F-3A0C9DCA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4270D59-2C2A-4DD3-990E-4FD1EFA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534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04722A-80AF-4254-95DA-BBC5E18B4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DE7D07-549A-41F6-B8D9-A94E8F49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E47BE83-84AA-4EB5-929A-240F51952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41D43E-DC8A-487A-B60B-BA9FEB3C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D2025A8-52B6-42B6-B66E-F3D0D769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5F06D71-B481-4212-949F-51EAD2A1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363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F9CE10-F096-4F7D-8BF2-989F2641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40FB4A00-3E8A-4A40-95D6-7B399E1EC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60C06947-5F67-4C8B-871B-BA4C7FA97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B277E4B-CB8C-4084-993B-886988F6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19930582-FEB5-4287-B443-CFC17E95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BE65FEDA-01B0-477D-B37E-1AB7B403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06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8A286FF7-286D-4699-B6A7-AB8EB6D8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7373BF7-FF26-44BD-99AA-258C39D37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3B4475C-A777-4A43-A19D-60F597C2B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2507D-AF44-41C6-AA98-7A5333DBACC2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FBBC056-A740-417E-9F61-3E9217816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C7FDC51-B2F3-4EE0-971D-58448597A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EFF2-180C-4396-9549-F73F746C789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413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7D3227-FE42-46AB-B004-4F5A481B3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tx1"/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LED kocka 3x3x3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21644C1-E98B-4ED2-B400-236F8FC9E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Barbara Mikašek</a:t>
            </a:r>
          </a:p>
        </p:txBody>
      </p:sp>
    </p:spTree>
    <p:extLst>
      <p:ext uri="{BB962C8B-B14F-4D97-AF65-F5344CB8AC3E}">
        <p14:creationId xmlns:p14="http://schemas.microsoft.com/office/powerpoint/2010/main" val="23989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zervirano mjesto sadržaja 4">
            <a:extLst>
              <a:ext uri="{FF2B5EF4-FFF2-40B4-BE49-F238E27FC236}">
                <a16:creationId xmlns:a16="http://schemas.microsoft.com/office/drawing/2014/main" id="{5C871C49-933F-40CE-83A6-E686F973CD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6506" y="1091822"/>
            <a:ext cx="6177327" cy="46329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Rezervirano mjesto sadržaja 4">
            <a:extLst>
              <a:ext uri="{FF2B5EF4-FFF2-40B4-BE49-F238E27FC236}">
                <a16:creationId xmlns:a16="http://schemas.microsoft.com/office/drawing/2014/main" id="{D9DA71A2-1EB9-4F4E-98DD-91685DE78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1180" y="1091822"/>
            <a:ext cx="6177328" cy="4632994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7894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5463F927-1B8E-4F96-B3AB-AC2FFE0CC6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36717" y="1143887"/>
            <a:ext cx="5945632" cy="445922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EC8CE08-4F7E-4CC7-AF18-FE2599CEC1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51" y="1143887"/>
            <a:ext cx="5945632" cy="445922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643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254E238F-E2AD-4E16-A11E-B94E81DA7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65" y="479180"/>
            <a:ext cx="9858270" cy="5899639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3432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ka 18">
            <a:extLst>
              <a:ext uri="{FF2B5EF4-FFF2-40B4-BE49-F238E27FC236}">
                <a16:creationId xmlns:a16="http://schemas.microsoft.com/office/drawing/2014/main" id="{21D3FFDA-6024-490F-AD22-EEFE37FA9E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476" y="1214686"/>
            <a:ext cx="5904835" cy="44286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B7915985-4ED6-45B7-ABF1-44C483786E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09" y="812300"/>
            <a:ext cx="6977863" cy="52333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60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0722_144241">
            <a:hlinkClick r:id="" action="ppaction://media"/>
            <a:extLst>
              <a:ext uri="{FF2B5EF4-FFF2-40B4-BE49-F238E27FC236}">
                <a16:creationId xmlns:a16="http://schemas.microsoft.com/office/drawing/2014/main" id="{FDC372C8-AFDD-4510-B449-C071601C4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5709" y="441316"/>
            <a:ext cx="3952800" cy="5975368"/>
          </a:xfrm>
          <a:prstGeom prst="rect">
            <a:avLst/>
          </a:prstGeom>
        </p:spPr>
      </p:pic>
      <p:pic>
        <p:nvPicPr>
          <p:cNvPr id="4" name="20180722_144914">
            <a:hlinkClick r:id="" action="ppaction://media"/>
            <a:extLst>
              <a:ext uri="{FF2B5EF4-FFF2-40B4-BE49-F238E27FC236}">
                <a16:creationId xmlns:a16="http://schemas.microsoft.com/office/drawing/2014/main" id="{275B45EB-5FF3-4C60-8D5B-149E60D4EC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3355" y="441316"/>
            <a:ext cx="3952936" cy="59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9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Gitlab</a:t>
            </a:r>
            <a:r>
              <a:rPr lang="hr-HR" dirty="0"/>
              <a:t> link: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175269" cy="1166957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https://gitlab.com/barbarasherry/LED-cube</a:t>
            </a:r>
          </a:p>
        </p:txBody>
      </p:sp>
    </p:spTree>
    <p:extLst>
      <p:ext uri="{BB962C8B-B14F-4D97-AF65-F5344CB8AC3E}">
        <p14:creationId xmlns:p14="http://schemas.microsoft.com/office/powerpoint/2010/main" val="1401473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17</Words>
  <Application>Microsoft Office PowerPoint</Application>
  <PresentationFormat>Široki zaslon</PresentationFormat>
  <Paragraphs>4</Paragraphs>
  <Slides>7</Slides>
  <Notes>0</Notes>
  <HiddenSlides>0</HiddenSlides>
  <MMClips>2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2" baseType="lpstr">
      <vt:lpstr>Adobe Gothic Std B</vt:lpstr>
      <vt:lpstr>Arial</vt:lpstr>
      <vt:lpstr>Calibri</vt:lpstr>
      <vt:lpstr>Calibri Light</vt:lpstr>
      <vt:lpstr>Tema sustava Office</vt:lpstr>
      <vt:lpstr>LED kocka 3x3x3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Gitlab link: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kocka</dc:title>
  <dc:creator>Barbara Mikašek</dc:creator>
  <cp:lastModifiedBy>Domagoj Pluščec</cp:lastModifiedBy>
  <cp:revision>12</cp:revision>
  <dcterms:created xsi:type="dcterms:W3CDTF">2018-07-30T10:42:24Z</dcterms:created>
  <dcterms:modified xsi:type="dcterms:W3CDTF">2018-08-01T20:28:00Z</dcterms:modified>
</cp:coreProperties>
</file>